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7556500" cy="106807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6397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 ProN W3"/>
      </a:defRPr>
    </a:lvl1pPr>
    <a:lvl2pPr marL="0" marR="0" indent="228600" algn="ctr" defTabSz="6397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 ProN W3"/>
      </a:defRPr>
    </a:lvl2pPr>
    <a:lvl3pPr marL="0" marR="0" indent="457200" algn="ctr" defTabSz="6397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 ProN W3"/>
      </a:defRPr>
    </a:lvl3pPr>
    <a:lvl4pPr marL="0" marR="0" indent="685800" algn="ctr" defTabSz="6397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 ProN W3"/>
      </a:defRPr>
    </a:lvl4pPr>
    <a:lvl5pPr marL="0" marR="0" indent="914400" algn="ctr" defTabSz="6397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 ProN W3"/>
      </a:defRPr>
    </a:lvl5pPr>
    <a:lvl6pPr marL="0" marR="0" indent="1143000" algn="ctr" defTabSz="6397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 ProN W3"/>
      </a:defRPr>
    </a:lvl6pPr>
    <a:lvl7pPr marL="0" marR="0" indent="1371600" algn="ctr" defTabSz="6397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 ProN W3"/>
      </a:defRPr>
    </a:lvl7pPr>
    <a:lvl8pPr marL="0" marR="0" indent="1600200" algn="ctr" defTabSz="6397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 ProN W3"/>
      </a:defRPr>
    </a:lvl8pPr>
    <a:lvl9pPr marL="0" marR="0" indent="1828800" algn="ctr" defTabSz="6397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 ProN W3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タイトル&amp;サブ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12" name="本文レベル1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引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498016" y="5987891"/>
            <a:ext cx="4560467" cy="37447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ここに引用を入力してください。”"/>
          <p:cNvSpPr txBox="1"/>
          <p:nvPr>
            <p:ph type="body" sz="quarter" idx="22"/>
          </p:nvPr>
        </p:nvSpPr>
        <p:spPr>
          <a:xfrm>
            <a:off x="1498016" y="4598736"/>
            <a:ext cx="4560467" cy="1250777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3800"/>
            </a:lvl1pPr>
          </a:lstStyle>
          <a:p>
            <a:pPr/>
            <a:r>
              <a:t>“ここに引用を入力してください。”</a:t>
            </a:r>
          </a:p>
        </p:txBody>
      </p:sp>
      <p:sp>
        <p:nvSpPr>
          <p:cNvPr id="95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写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イメージ"/>
          <p:cNvSpPr/>
          <p:nvPr>
            <p:ph type="pic" sz="half" idx="21"/>
          </p:nvPr>
        </p:nvSpPr>
        <p:spPr>
          <a:xfrm>
            <a:off x="590351" y="3215084"/>
            <a:ext cx="6637999" cy="442763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3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画像（横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イメージ"/>
          <p:cNvSpPr/>
          <p:nvPr>
            <p:ph type="pic" sz="quarter" idx="21"/>
          </p:nvPr>
        </p:nvSpPr>
        <p:spPr>
          <a:xfrm>
            <a:off x="1644682" y="3491811"/>
            <a:ext cx="4261601" cy="284254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1" name="タイトルテキスト"/>
          <p:cNvSpPr txBox="1"/>
          <p:nvPr>
            <p:ph type="title"/>
          </p:nvPr>
        </p:nvSpPr>
        <p:spPr>
          <a:xfrm>
            <a:off x="1498016" y="6142859"/>
            <a:ext cx="4560467" cy="619870"/>
          </a:xfrm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22" name="本文レベル1…"/>
          <p:cNvSpPr txBox="1"/>
          <p:nvPr>
            <p:ph type="body" sz="quarter" idx="1"/>
          </p:nvPr>
        </p:nvSpPr>
        <p:spPr>
          <a:xfrm>
            <a:off x="1498016" y="6784866"/>
            <a:ext cx="4560467" cy="492576"/>
          </a:xfrm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3" name="スライド番号"/>
          <p:cNvSpPr txBox="1"/>
          <p:nvPr>
            <p:ph type="sldNum" sz="quarter" idx="2"/>
          </p:nvPr>
        </p:nvSpPr>
        <p:spPr>
          <a:xfrm>
            <a:off x="3613492" y="7244233"/>
            <a:ext cx="323982" cy="24747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（中央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テキスト"/>
          <p:cNvSpPr txBox="1"/>
          <p:nvPr>
            <p:ph type="title"/>
          </p:nvPr>
        </p:nvSpPr>
        <p:spPr>
          <a:xfrm>
            <a:off x="1498016" y="4620859"/>
            <a:ext cx="4560467" cy="1438982"/>
          </a:xfrm>
          <a:prstGeom prst="rect">
            <a:avLst/>
          </a:prstGeom>
        </p:spPr>
        <p:txBody>
          <a:bodyPr anchor="ctr"/>
          <a:lstStyle/>
          <a:p>
            <a:pPr/>
            <a:r>
              <a:t>タイトルテキスト</a:t>
            </a:r>
          </a:p>
        </p:txBody>
      </p:sp>
      <p:sp>
        <p:nvSpPr>
          <p:cNvPr id="31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画像（縦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イメージ"/>
          <p:cNvSpPr/>
          <p:nvPr>
            <p:ph type="pic" sz="half" idx="21"/>
          </p:nvPr>
        </p:nvSpPr>
        <p:spPr>
          <a:xfrm>
            <a:off x="2128955" y="3491811"/>
            <a:ext cx="5385114" cy="359007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9" name="タイトルテキスト"/>
          <p:cNvSpPr txBox="1"/>
          <p:nvPr>
            <p:ph type="title"/>
          </p:nvPr>
        </p:nvSpPr>
        <p:spPr>
          <a:xfrm>
            <a:off x="1359653" y="3491811"/>
            <a:ext cx="2324510" cy="1737849"/>
          </a:xfrm>
          <a:prstGeom prst="rect">
            <a:avLst/>
          </a:prstGeom>
        </p:spPr>
        <p:txBody>
          <a:bodyPr/>
          <a:lstStyle>
            <a:lvl1pPr>
              <a:defRPr sz="6200"/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40" name="本文レベル1…"/>
          <p:cNvSpPr txBox="1"/>
          <p:nvPr>
            <p:ph type="body" sz="quarter" idx="1"/>
          </p:nvPr>
        </p:nvSpPr>
        <p:spPr>
          <a:xfrm>
            <a:off x="1359653" y="5290539"/>
            <a:ext cx="2324510" cy="1787659"/>
          </a:xfrm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1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（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タイトルテキスト"/>
          <p:cNvSpPr txBox="1"/>
          <p:nvPr>
            <p:ph type="title"/>
          </p:nvPr>
        </p:nvSpPr>
        <p:spPr>
          <a:xfrm>
            <a:off x="1359653" y="3408793"/>
            <a:ext cx="4837194" cy="940874"/>
          </a:xfrm>
          <a:prstGeom prst="rect">
            <a:avLst/>
          </a:prstGeom>
        </p:spPr>
        <p:txBody>
          <a:bodyPr anchor="ctr"/>
          <a:lstStyle/>
          <a:p>
            <a:pPr/>
            <a:r>
              <a:t>タイトルテキスト</a:t>
            </a:r>
          </a:p>
        </p:txBody>
      </p:sp>
      <p:sp>
        <p:nvSpPr>
          <p:cNvPr id="49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&amp;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タイトルテキスト"/>
          <p:cNvSpPr txBox="1"/>
          <p:nvPr>
            <p:ph type="title"/>
          </p:nvPr>
        </p:nvSpPr>
        <p:spPr>
          <a:xfrm>
            <a:off x="1359653" y="3408793"/>
            <a:ext cx="4837194" cy="940874"/>
          </a:xfrm>
          <a:prstGeom prst="rect">
            <a:avLst/>
          </a:prstGeom>
        </p:spPr>
        <p:txBody>
          <a:bodyPr anchor="ctr"/>
          <a:lstStyle/>
          <a:p>
            <a:pPr/>
            <a:r>
              <a:t>タイトルテキスト</a:t>
            </a:r>
          </a:p>
        </p:txBody>
      </p:sp>
      <p:sp>
        <p:nvSpPr>
          <p:cNvPr id="57" name="本文レベル1…"/>
          <p:cNvSpPr txBox="1"/>
          <p:nvPr>
            <p:ph type="body" sz="quarter" idx="1"/>
          </p:nvPr>
        </p:nvSpPr>
        <p:spPr>
          <a:xfrm>
            <a:off x="1359653" y="4349666"/>
            <a:ext cx="4837194" cy="2739601"/>
          </a:xfrm>
          <a:prstGeom prst="rect">
            <a:avLst/>
          </a:prstGeom>
        </p:spPr>
        <p:txBody>
          <a:bodyPr anchor="ctr"/>
          <a:lstStyle>
            <a:lvl1pPr marL="444500" indent="-444500" algn="l">
              <a:spcBef>
                <a:spcPts val="4500"/>
              </a:spcBef>
              <a:buSzPct val="75000"/>
              <a:buChar char="•"/>
              <a:defRPr sz="3600"/>
            </a:lvl1pPr>
            <a:lvl2pPr marL="889000" indent="-444500" algn="l">
              <a:spcBef>
                <a:spcPts val="4500"/>
              </a:spcBef>
              <a:buSzPct val="75000"/>
              <a:buChar char="•"/>
              <a:defRPr sz="3600"/>
            </a:lvl2pPr>
            <a:lvl3pPr marL="1333500" indent="-444500" algn="l">
              <a:spcBef>
                <a:spcPts val="4500"/>
              </a:spcBef>
              <a:buSzPct val="75000"/>
              <a:buChar char="•"/>
              <a:defRPr sz="3600"/>
            </a:lvl3pPr>
            <a:lvl4pPr marL="1778000" indent="-444500" algn="l">
              <a:spcBef>
                <a:spcPts val="4500"/>
              </a:spcBef>
              <a:buSzPct val="75000"/>
              <a:buChar char="•"/>
              <a:defRPr sz="3600"/>
            </a:lvl4pPr>
            <a:lvl5pPr marL="2222500" indent="-444500" algn="l">
              <a:spcBef>
                <a:spcPts val="4500"/>
              </a:spcBef>
              <a:buSzPct val="75000"/>
              <a:buChar char="•"/>
              <a:defRPr sz="36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58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、箇条書き、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イメージ"/>
          <p:cNvSpPr/>
          <p:nvPr>
            <p:ph type="pic" sz="quarter" idx="21"/>
          </p:nvPr>
        </p:nvSpPr>
        <p:spPr>
          <a:xfrm>
            <a:off x="2920395" y="4349666"/>
            <a:ext cx="4109402" cy="27396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6" name="タイトルテキスト"/>
          <p:cNvSpPr txBox="1"/>
          <p:nvPr>
            <p:ph type="title"/>
          </p:nvPr>
        </p:nvSpPr>
        <p:spPr>
          <a:xfrm>
            <a:off x="1359653" y="3408793"/>
            <a:ext cx="4837194" cy="940874"/>
          </a:xfrm>
          <a:prstGeom prst="rect">
            <a:avLst/>
          </a:prstGeom>
        </p:spPr>
        <p:txBody>
          <a:bodyPr anchor="ctr"/>
          <a:lstStyle/>
          <a:p>
            <a:pPr/>
            <a:r>
              <a:t>タイトルテキスト</a:t>
            </a:r>
          </a:p>
        </p:txBody>
      </p:sp>
      <p:sp>
        <p:nvSpPr>
          <p:cNvPr id="67" name="本文レベル1…"/>
          <p:cNvSpPr txBox="1"/>
          <p:nvPr>
            <p:ph type="body" sz="quarter" idx="1"/>
          </p:nvPr>
        </p:nvSpPr>
        <p:spPr>
          <a:xfrm>
            <a:off x="1359653" y="4349666"/>
            <a:ext cx="2324510" cy="2739601"/>
          </a:xfrm>
          <a:prstGeom prst="rect">
            <a:avLst/>
          </a:prstGeom>
        </p:spPr>
        <p:txBody>
          <a:bodyPr anchor="ctr"/>
          <a:lstStyle>
            <a:lvl1pPr marL="318407" indent="-318407" algn="l">
              <a:spcBef>
                <a:spcPts val="3500"/>
              </a:spcBef>
              <a:buSzPct val="75000"/>
              <a:buChar char="•"/>
              <a:defRPr sz="2600"/>
            </a:lvl1pPr>
            <a:lvl2pPr marL="661307" indent="-318407" algn="l">
              <a:spcBef>
                <a:spcPts val="3500"/>
              </a:spcBef>
              <a:buSzPct val="75000"/>
              <a:buChar char="•"/>
              <a:defRPr sz="2600"/>
            </a:lvl2pPr>
            <a:lvl3pPr marL="1004207" indent="-318407" algn="l">
              <a:spcBef>
                <a:spcPts val="3500"/>
              </a:spcBef>
              <a:buSzPct val="75000"/>
              <a:buChar char="•"/>
              <a:defRPr sz="2600"/>
            </a:lvl3pPr>
            <a:lvl4pPr marL="1347107" indent="-318407" algn="l">
              <a:spcBef>
                <a:spcPts val="3500"/>
              </a:spcBef>
              <a:buSzPct val="75000"/>
              <a:buChar char="•"/>
              <a:defRPr sz="2600"/>
            </a:lvl4pPr>
            <a:lvl5pPr marL="1690007" indent="-318407" algn="l">
              <a:spcBef>
                <a:spcPts val="3500"/>
              </a:spcBef>
              <a:buSzPct val="75000"/>
              <a:buChar char="•"/>
              <a:defRPr sz="26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68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本文レベル1…"/>
          <p:cNvSpPr txBox="1"/>
          <p:nvPr>
            <p:ph type="body" sz="quarter" idx="1"/>
          </p:nvPr>
        </p:nvSpPr>
        <p:spPr>
          <a:xfrm>
            <a:off x="1359653" y="3768538"/>
            <a:ext cx="4837194" cy="3143624"/>
          </a:xfrm>
          <a:prstGeom prst="rect">
            <a:avLst/>
          </a:prstGeom>
        </p:spPr>
        <p:txBody>
          <a:bodyPr anchor="ctr"/>
          <a:lstStyle>
            <a:lvl1pPr marL="444500" indent="-444500" algn="l">
              <a:spcBef>
                <a:spcPts val="4500"/>
              </a:spcBef>
              <a:buSzPct val="75000"/>
              <a:buChar char="•"/>
              <a:defRPr sz="3600"/>
            </a:lvl1pPr>
            <a:lvl2pPr marL="889000" indent="-444500" algn="l">
              <a:spcBef>
                <a:spcPts val="4500"/>
              </a:spcBef>
              <a:buSzPct val="75000"/>
              <a:buChar char="•"/>
              <a:defRPr sz="3600"/>
            </a:lvl2pPr>
            <a:lvl3pPr marL="1333500" indent="-444500" algn="l">
              <a:spcBef>
                <a:spcPts val="4500"/>
              </a:spcBef>
              <a:buSzPct val="75000"/>
              <a:buChar char="•"/>
              <a:defRPr sz="3600"/>
            </a:lvl3pPr>
            <a:lvl4pPr marL="1778000" indent="-444500" algn="l">
              <a:spcBef>
                <a:spcPts val="4500"/>
              </a:spcBef>
              <a:buSzPct val="75000"/>
              <a:buChar char="•"/>
              <a:defRPr sz="3600"/>
            </a:lvl4pPr>
            <a:lvl5pPr marL="2222500" indent="-444500" algn="l">
              <a:spcBef>
                <a:spcPts val="4500"/>
              </a:spcBef>
              <a:buSzPct val="75000"/>
              <a:buChar char="•"/>
              <a:defRPr sz="36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76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画像（3点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イメージ"/>
          <p:cNvSpPr/>
          <p:nvPr>
            <p:ph type="pic" sz="quarter" idx="21"/>
          </p:nvPr>
        </p:nvSpPr>
        <p:spPr>
          <a:xfrm>
            <a:off x="3855733" y="5405782"/>
            <a:ext cx="2639980" cy="176090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イメージ"/>
          <p:cNvSpPr/>
          <p:nvPr>
            <p:ph type="pic" sz="quarter" idx="22"/>
          </p:nvPr>
        </p:nvSpPr>
        <p:spPr>
          <a:xfrm>
            <a:off x="3778250" y="3601520"/>
            <a:ext cx="2556961" cy="170464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5" name="イメージ"/>
          <p:cNvSpPr/>
          <p:nvPr>
            <p:ph type="pic" sz="half" idx="23"/>
          </p:nvPr>
        </p:nvSpPr>
        <p:spPr>
          <a:xfrm>
            <a:off x="-90398" y="3602502"/>
            <a:ext cx="5219078" cy="347938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6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テキスト"/>
          <p:cNvSpPr txBox="1"/>
          <p:nvPr>
            <p:ph type="title"/>
          </p:nvPr>
        </p:nvSpPr>
        <p:spPr>
          <a:xfrm>
            <a:off x="1498016" y="3929040"/>
            <a:ext cx="4560467" cy="143898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138" tIns="22138" rIns="22138" bIns="22138" anchor="b">
            <a:normAutofit fontScale="100000" lnSpcReduction="0"/>
          </a:bodyPr>
          <a:lstStyle/>
          <a:p>
            <a:pPr/>
            <a:r>
              <a:t>タイトルテキスト</a:t>
            </a:r>
          </a:p>
        </p:txBody>
      </p:sp>
      <p:sp>
        <p:nvSpPr>
          <p:cNvPr id="3" name="本文レベル1…"/>
          <p:cNvSpPr txBox="1"/>
          <p:nvPr>
            <p:ph type="body" idx="1"/>
          </p:nvPr>
        </p:nvSpPr>
        <p:spPr>
          <a:xfrm>
            <a:off x="1498016" y="5406764"/>
            <a:ext cx="4560467" cy="4925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138" tIns="22138" rIns="22138" bIns="22138">
            <a:normAutofit fontScale="100000" lnSpcReduction="0"/>
          </a:bodyPr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スライド番号"/>
          <p:cNvSpPr txBox="1"/>
          <p:nvPr>
            <p:ph type="sldNum" sz="quarter" idx="2"/>
          </p:nvPr>
        </p:nvSpPr>
        <p:spPr>
          <a:xfrm>
            <a:off x="3613492" y="7247001"/>
            <a:ext cx="323982" cy="247477"/>
          </a:xfrm>
          <a:prstGeom prst="rect">
            <a:avLst/>
          </a:prstGeom>
          <a:ln w="3175">
            <a:miter lim="400000"/>
          </a:ln>
        </p:spPr>
        <p:txBody>
          <a:bodyPr wrap="none" lIns="22138" tIns="22138" rIns="22138" bIns="22138">
            <a:spAutoFit/>
          </a:bodyPr>
          <a:lstStyle>
            <a:lvl1pPr>
              <a:defRPr sz="16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0" marR="0" indent="22860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0" marR="0" indent="45720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0" marR="0" indent="68580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0" marR="0" indent="91440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0" marR="0" indent="114300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0" marR="0" indent="137160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0" marR="0" indent="160020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0" marR="0" indent="182880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9pPr>
    </p:titleStyle>
    <p:bodyStyle>
      <a:lvl1pPr marL="0" marR="0" indent="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0" marR="0" indent="22860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0" marR="0" indent="45720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0" marR="0" indent="68580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0" marR="0" indent="91440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0" marR="0" indent="114300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0" marR="0" indent="137160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0" marR="0" indent="160020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0" marR="0" indent="182880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9pPr>
    </p:bodyStyle>
    <p:otherStyle>
      <a:lvl1pPr marL="0" marR="0" indent="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0" marR="0" indent="22860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0" marR="0" indent="45720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0" marR="0" indent="68580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0" marR="0" indent="91440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0" marR="0" indent="114300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0" marR="0" indent="137160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0" marR="0" indent="160020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0" marR="0" indent="182880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スクリーンショット 2017-06-13 20.35.42.png" descr="スクリーンショット 2017-06-13 20.35.4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512200" y="3459733"/>
            <a:ext cx="2507426" cy="3379573"/>
          </a:xfrm>
          <a:prstGeom prst="rect">
            <a:avLst/>
          </a:prstGeom>
          <a:ln w="3175">
            <a:miter lim="400000"/>
          </a:ln>
        </p:spPr>
      </p:pic>
      <p:pic>
        <p:nvPicPr>
          <p:cNvPr id="120" name="212-e97b07f65d903323a663e574122f870fa8aba26d81b1353313692b1e04eae226.png" descr="212-e97b07f65d903323a663e574122f870fa8aba26d81b1353313692b1e04eae226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6885886" y="2938163"/>
            <a:ext cx="5854321" cy="8284600"/>
          </a:xfrm>
          <a:prstGeom prst="rect">
            <a:avLst/>
          </a:prstGeom>
          <a:ln w="3175">
            <a:miter lim="400000"/>
          </a:ln>
        </p:spPr>
      </p:pic>
      <p:sp>
        <p:nvSpPr>
          <p:cNvPr id="121" name="振込期日…"/>
          <p:cNvSpPr txBox="1"/>
          <p:nvPr/>
        </p:nvSpPr>
        <p:spPr>
          <a:xfrm>
            <a:off x="357279" y="6636270"/>
            <a:ext cx="2707700" cy="202547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138" tIns="22138" rIns="22138" bIns="22138">
            <a:spAutoFit/>
          </a:bodyPr>
          <a:lstStyle/>
          <a:p>
            <a:pPr algn="l">
              <a:defRPr sz="1200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pPr>
            <a:r>
              <a:t>振込期日</a:t>
            </a:r>
          </a:p>
          <a:p>
            <a:pPr algn="l">
              <a:defRPr sz="1200"/>
            </a:pPr>
            <a:r>
              <a:t>2021年n月末日</a:t>
            </a:r>
          </a:p>
          <a:p>
            <a:pPr algn="l">
              <a:defRPr sz="1200"/>
            </a:pPr>
          </a:p>
          <a:p>
            <a:pPr algn="l">
              <a:defRPr sz="1200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pPr>
            <a:r>
              <a:t>振込先</a:t>
            </a:r>
          </a:p>
          <a:p>
            <a:pPr algn="l">
              <a:defRPr sz="1200"/>
            </a:pPr>
            <a:r>
              <a:t>銀行名：</a:t>
            </a:r>
          </a:p>
          <a:p>
            <a:pPr algn="l">
              <a:defRPr sz="1200"/>
            </a:pPr>
            <a:r>
              <a:t>口座の種類：普通</a:t>
            </a:r>
          </a:p>
          <a:p>
            <a:pPr algn="l">
              <a:defRPr sz="1200"/>
            </a:pPr>
            <a:r>
              <a:t>支店名：支店</a:t>
            </a:r>
          </a:p>
          <a:p>
            <a:pPr algn="l">
              <a:defRPr sz="1200"/>
            </a:pPr>
            <a:r>
              <a:t>口座番号：</a:t>
            </a:r>
          </a:p>
          <a:p>
            <a:pPr algn="l">
              <a:defRPr sz="1200"/>
            </a:pPr>
            <a:r>
              <a:t>口座名義人：</a:t>
            </a:r>
          </a:p>
        </p:txBody>
      </p:sp>
      <p:sp>
        <p:nvSpPr>
          <p:cNvPr id="122" name="請求書"/>
          <p:cNvSpPr txBox="1"/>
          <p:nvPr/>
        </p:nvSpPr>
        <p:spPr>
          <a:xfrm>
            <a:off x="3216361" y="757806"/>
            <a:ext cx="1123778" cy="39987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2138" tIns="22138" rIns="22138" bIns="22138" anchor="ctr">
            <a:spAutoFit/>
          </a:bodyPr>
          <a:lstStyle>
            <a:lvl1pPr>
              <a:defRPr sz="2800">
                <a:latin typeface="游ゴシック体 ミディアム"/>
                <a:ea typeface="游ゴシック体 ミディアム"/>
                <a:cs typeface="游ゴシック体 ミディアム"/>
                <a:sym typeface="游ゴシック体 ミディアム"/>
              </a:defRPr>
            </a:lvl1pPr>
          </a:lstStyle>
          <a:p>
            <a:pPr/>
            <a:r>
              <a:t>請求書</a:t>
            </a:r>
          </a:p>
        </p:txBody>
      </p:sp>
      <p:sp>
        <p:nvSpPr>
          <p:cNvPr id="123" name="No：20210125C1"/>
          <p:cNvSpPr txBox="1"/>
          <p:nvPr/>
        </p:nvSpPr>
        <p:spPr>
          <a:xfrm>
            <a:off x="157755" y="151616"/>
            <a:ext cx="1093450" cy="164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2138" tIns="22138" rIns="22138" bIns="22138" anchor="ctr">
            <a:spAutoFit/>
          </a:bodyPr>
          <a:lstStyle>
            <a:lvl1pPr algn="l">
              <a:defRPr sz="900"/>
            </a:lvl1pPr>
          </a:lstStyle>
          <a:p>
            <a:pPr/>
            <a:r>
              <a:t>No：20210125C1</a:t>
            </a:r>
          </a:p>
        </p:txBody>
      </p:sp>
      <p:sp>
        <p:nvSpPr>
          <p:cNvPr id="124" name="請求日：2021/01/25"/>
          <p:cNvSpPr txBox="1"/>
          <p:nvPr/>
        </p:nvSpPr>
        <p:spPr>
          <a:xfrm>
            <a:off x="6184939" y="156289"/>
            <a:ext cx="1223295" cy="164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2138" tIns="22138" rIns="22138" bIns="22138" anchor="ctr">
            <a:spAutoFit/>
          </a:bodyPr>
          <a:lstStyle>
            <a:lvl1pPr algn="r">
              <a:defRPr sz="900"/>
            </a:lvl1pPr>
          </a:lstStyle>
          <a:p>
            <a:pPr/>
            <a:r>
              <a:t>請求日：2021/01/25</a:t>
            </a:r>
          </a:p>
        </p:txBody>
      </p:sp>
      <p:sp>
        <p:nvSpPr>
          <p:cNvPr id="125" name="スペースナビ株式会社 御中"/>
          <p:cNvSpPr txBox="1"/>
          <p:nvPr/>
        </p:nvSpPr>
        <p:spPr>
          <a:xfrm>
            <a:off x="331096" y="1491911"/>
            <a:ext cx="2372500" cy="22652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138" tIns="22138" rIns="22138" bIns="22138">
            <a:spAutoFit/>
          </a:bodyPr>
          <a:lstStyle>
            <a:lvl1pPr algn="l" defTabSz="375493">
              <a:lnSpc>
                <a:spcPct val="10000"/>
              </a:lnSpc>
              <a:spcBef>
                <a:spcPts val="1300"/>
              </a:spcBef>
              <a:defRPr sz="1400" u="sng">
                <a:latin typeface="游ゴシック体 ボールド"/>
                <a:ea typeface="游ゴシック体 ボールド"/>
                <a:cs typeface="游ゴシック体 ボールド"/>
                <a:sym typeface="游ゴシック体 ボールド"/>
              </a:defRPr>
            </a:lvl1pPr>
          </a:lstStyle>
          <a:p>
            <a:pPr/>
            <a:r>
              <a:t>スペースナビ株式会社 御中</a:t>
            </a:r>
          </a:p>
        </p:txBody>
      </p:sp>
      <p:sp>
        <p:nvSpPr>
          <p:cNvPr id="126" name="〒175-0083…"/>
          <p:cNvSpPr txBox="1"/>
          <p:nvPr/>
        </p:nvSpPr>
        <p:spPr>
          <a:xfrm>
            <a:off x="331096" y="1855861"/>
            <a:ext cx="2372499" cy="41511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138" tIns="22138" rIns="22138" bIns="22138">
            <a:spAutoFit/>
          </a:bodyPr>
          <a:lstStyle/>
          <a:p>
            <a:pPr algn="l" defTabSz="375493">
              <a:lnSpc>
                <a:spcPct val="10000"/>
              </a:lnSpc>
              <a:spcBef>
                <a:spcPts val="1000"/>
              </a:spcBef>
              <a:defRPr sz="1200">
                <a:latin typeface="游ゴシック体 ミディアム"/>
                <a:ea typeface="游ゴシック体 ミディアム"/>
                <a:cs typeface="游ゴシック体 ミディアム"/>
                <a:sym typeface="游ゴシック体 ミディアム"/>
              </a:defRPr>
            </a:pPr>
            <a:r>
              <a:t>〒175-0083</a:t>
            </a:r>
          </a:p>
          <a:p>
            <a:pPr algn="l" defTabSz="375493">
              <a:lnSpc>
                <a:spcPct val="10000"/>
              </a:lnSpc>
              <a:spcBef>
                <a:spcPts val="1000"/>
              </a:spcBef>
              <a:defRPr sz="1200">
                <a:latin typeface="游ゴシック体 ミディアム"/>
                <a:ea typeface="游ゴシック体 ミディアム"/>
                <a:cs typeface="游ゴシック体 ミディアム"/>
                <a:sym typeface="游ゴシック体 ミディアム"/>
              </a:defRPr>
            </a:pPr>
            <a:r>
              <a:t>東京都板橋区徳丸3-41-31</a:t>
            </a:r>
          </a:p>
        </p:txBody>
      </p:sp>
      <p:sp>
        <p:nvSpPr>
          <p:cNvPr id="127" name="下記のとおり請求書をお送りいたします"/>
          <p:cNvSpPr txBox="1"/>
          <p:nvPr/>
        </p:nvSpPr>
        <p:spPr>
          <a:xfrm>
            <a:off x="341159" y="2935837"/>
            <a:ext cx="2114378" cy="164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2138" tIns="22138" rIns="22138" bIns="22138" anchor="ctr">
            <a:spAutoFit/>
          </a:bodyPr>
          <a:lstStyle>
            <a:lvl1pPr>
              <a:defRPr sz="900">
                <a:latin typeface="游ゴシック体 ミディアム"/>
                <a:ea typeface="游ゴシック体 ミディアム"/>
                <a:cs typeface="游ゴシック体 ミディアム"/>
                <a:sym typeface="游ゴシック体 ミディアム"/>
              </a:defRPr>
            </a:lvl1pPr>
          </a:lstStyle>
          <a:p>
            <a:pPr/>
            <a:r>
              <a:t>下記のとおり請求書をお送りいたします</a:t>
            </a:r>
          </a:p>
        </p:txBody>
      </p:sp>
      <p:graphicFrame>
        <p:nvGraphicFramePr>
          <p:cNvPr id="128" name="表"/>
          <p:cNvGraphicFramePr/>
          <p:nvPr/>
        </p:nvGraphicFramePr>
        <p:xfrm>
          <a:off x="287743" y="3134910"/>
          <a:ext cx="7000693" cy="3265528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1617699"/>
                <a:gridCol w="2840823"/>
                <a:gridCol w="629192"/>
                <a:gridCol w="629192"/>
                <a:gridCol w="629192"/>
                <a:gridCol w="629192"/>
              </a:tblGrid>
              <a:tr h="48121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游ゴシック体 ボールド"/>
                          <a:ea typeface="游ゴシック体 ボールド"/>
                          <a:cs typeface="游ゴシック体 ボールド"/>
                          <a:sym typeface="游ゴシック体 ボールド"/>
                        </a:rPr>
                        <a:t>項目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游ゴシック体 ボールド"/>
                          <a:ea typeface="游ゴシック体 ボールド"/>
                          <a:cs typeface="游ゴシック体 ボールド"/>
                          <a:sym typeface="游ゴシック体 ボールド"/>
                        </a:rPr>
                        <a:t>項目説明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游ゴシック体 ボールド"/>
                          <a:ea typeface="游ゴシック体 ボールド"/>
                          <a:cs typeface="游ゴシック体 ボールド"/>
                          <a:sym typeface="游ゴシック体 ボールド"/>
                        </a:rPr>
                        <a:t>単価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游ゴシック体 ボールド"/>
                          <a:ea typeface="游ゴシック体 ボールド"/>
                          <a:cs typeface="游ゴシック体 ボールド"/>
                          <a:sym typeface="游ゴシック体 ボールド"/>
                        </a:rPr>
                        <a:t>工数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292F33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 sz="1100">
                          <a:solidFill>
                            <a:srgbClr val="000000"/>
                          </a:solidFill>
                          <a:latin typeface="游ゴシック体 ボールド"/>
                          <a:ea typeface="游ゴシック体 ボールド"/>
                          <a:cs typeface="游ゴシック体 ボールド"/>
                          <a:sym typeface="游ゴシック体 ボールド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latin typeface="游ゴシック体 ボールド"/>
                          <a:ea typeface="游ゴシック体 ボールド"/>
                          <a:cs typeface="游ゴシック体 ボールド"/>
                          <a:sym typeface="游ゴシック体 ボールド"/>
                        </a:rPr>
                        <a:t>金額(円)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405015">
                <a:tc>
                  <a:txBody>
                    <a:bodyPr/>
                    <a:lstStyle/>
                    <a:p>
                      <a:pPr algn="l"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900">
                          <a:latin typeface="游ゴシック体 ボールド"/>
                          <a:ea typeface="游ゴシック体 ボールド"/>
                          <a:cs typeface="游ゴシック体 ボールド"/>
                          <a:sym typeface="游ゴシック体 ボールド"/>
                        </a:rPr>
                        <a:t>記事作成費用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T w="6350">
                      <a:solidFill>
                        <a:srgbClr val="000000"/>
                      </a:solidFill>
                      <a:miter lim="400000"/>
                    </a:lnT>
                    <a:lnB w="3175"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900">
                          <a:latin typeface="游ゴシック体 ミディアム"/>
                          <a:ea typeface="游ゴシック体 ミディアム"/>
                          <a:cs typeface="游ゴシック体 ミディアム"/>
                          <a:sym typeface="游ゴシック体 ミディアム"/>
                        </a:rPr>
                        <a:t>記事作成(n記事)</a:t>
                      </a:r>
                    </a:p>
                  </a:txBody>
                  <a:tcPr marL="50800" marR="50800" marT="50800" marB="50800" anchor="ctr" anchorCtr="0" horzOverflow="overflow">
                    <a:lnT w="6350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900">
                          <a:latin typeface="游ゴシック体 ミディアム"/>
                          <a:ea typeface="游ゴシック体 ミディアム"/>
                          <a:cs typeface="游ゴシック体 ミディアム"/>
                          <a:sym typeface="游ゴシック体 ミディアム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T w="6350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900">
                          <a:latin typeface="游ゴシック体 ミディアム"/>
                          <a:ea typeface="游ゴシック体 ミディアム"/>
                          <a:cs typeface="游ゴシック体 ミディアム"/>
                          <a:sym typeface="游ゴシック体 ミディアム"/>
                        </a:rPr>
                        <a:t>1000</a:t>
                      </a:r>
                    </a:p>
                  </a:txBody>
                  <a:tcPr marL="50800" marR="50800" marT="50800" marB="50800" anchor="ctr" anchorCtr="0" horzOverflow="overflow">
                    <a:lnT w="6350">
                      <a:solidFill>
                        <a:srgbClr val="292F33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100">
                          <a:latin typeface="游ゴシック体 ミディアム"/>
                          <a:ea typeface="游ゴシック体 ミディアム"/>
                          <a:cs typeface="游ゴシック体 ミディアム"/>
                          <a:sym typeface="游ゴシック体 ミディアム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T w="6350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900">
                          <a:latin typeface="游ゴシック体 ミディアム"/>
                          <a:ea typeface="游ゴシック体 ミディアム"/>
                          <a:cs typeface="游ゴシック体 ミディアム"/>
                          <a:sym typeface="游ゴシック体 ミディアム"/>
                        </a:rPr>
                        <a:t>1,000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</a:tcPr>
                </a:tc>
              </a:tr>
              <a:tr h="405015">
                <a:tc>
                  <a:txBody>
                    <a:bodyPr/>
                    <a:lstStyle/>
                    <a:p>
                      <a:pPr algn="l" defTabSz="914400">
                        <a:defRPr b="0" sz="900">
                          <a:solidFill>
                            <a:srgbClr val="000000"/>
                          </a:solidFill>
                          <a:latin typeface="游ゴシック体 ボールド"/>
                          <a:ea typeface="游ゴシック体 ボールド"/>
                          <a:cs typeface="游ゴシック体 ボールド"/>
                          <a:sym typeface="游ゴシック体 ボールド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T w="3175">
                      <a:miter lim="400000"/>
                    </a:lnT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900">
                          <a:latin typeface="游ゴシック体 ミディアム"/>
                          <a:ea typeface="游ゴシック体 ミディアム"/>
                          <a:cs typeface="游ゴシック体 ミディアム"/>
                          <a:sym typeface="游ゴシック体 ミディアム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900">
                          <a:latin typeface="游ゴシック体 ミディアム"/>
                          <a:ea typeface="游ゴシック体 ミディアム"/>
                          <a:cs typeface="游ゴシック体 ミディアム"/>
                          <a:sym typeface="游ゴシック体 ミディアム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900">
                          <a:latin typeface="游ゴシック体 ミディアム"/>
                          <a:ea typeface="游ゴシック体 ミディアム"/>
                          <a:cs typeface="游ゴシック体 ミディアム"/>
                          <a:sym typeface="游ゴシック体 ミディアム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100">
                          <a:latin typeface="游ゴシック体 ミディアム"/>
                          <a:ea typeface="游ゴシック体 ミディアム"/>
                          <a:cs typeface="游ゴシック体 ミディアム"/>
                          <a:sym typeface="游ゴシック体 ミディアム"/>
                        </a:defRPr>
                      </a:pP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900">
                          <a:latin typeface="游ゴシック体 ミディアム"/>
                          <a:ea typeface="游ゴシック体 ミディアム"/>
                          <a:cs typeface="游ゴシック体 ミディアム"/>
                          <a:sym typeface="游ゴシック体 ミディアム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</a:tcPr>
                </a:tc>
              </a:tr>
              <a:tr h="405015">
                <a:tc>
                  <a:txBody>
                    <a:bodyPr/>
                    <a:lstStyle/>
                    <a:p>
                      <a:pPr algn="l" defTabSz="914400">
                        <a:defRPr b="0" sz="900">
                          <a:solidFill>
                            <a:srgbClr val="000000"/>
                          </a:solidFill>
                          <a:latin typeface="游ゴシック体 ボールド"/>
                          <a:ea typeface="游ゴシック体 ボールド"/>
                          <a:cs typeface="游ゴシック体 ボールド"/>
                          <a:sym typeface="游ゴシック体 ボールド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900">
                          <a:latin typeface="游ゴシック体 ミディアム"/>
                          <a:ea typeface="游ゴシック体 ミディアム"/>
                          <a:cs typeface="游ゴシック体 ミディアム"/>
                          <a:sym typeface="游ゴシック体 ミディアム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900">
                          <a:latin typeface="游ゴシック体 ミディアム"/>
                          <a:ea typeface="游ゴシック体 ミディアム"/>
                          <a:cs typeface="游ゴシック体 ミディアム"/>
                          <a:sym typeface="游ゴシック体 ミディアム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900">
                          <a:latin typeface="游ゴシック体 ミディアム"/>
                          <a:ea typeface="游ゴシック体 ミディアム"/>
                          <a:cs typeface="游ゴシック体 ミディアム"/>
                          <a:sym typeface="游ゴシック体 ミディアム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100">
                          <a:latin typeface="游ゴシック体 ミディアム"/>
                          <a:ea typeface="游ゴシック体 ミディアム"/>
                          <a:cs typeface="游ゴシック体 ミディアム"/>
                          <a:sym typeface="游ゴシック体 ミディアム"/>
                        </a:defRPr>
                      </a:pP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900">
                          <a:latin typeface="游ゴシック体 ミディアム"/>
                          <a:ea typeface="游ゴシック体 ミディアム"/>
                          <a:cs typeface="游ゴシック体 ミディアム"/>
                          <a:sym typeface="游ゴシック体 ミディアム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</a:tcPr>
                </a:tc>
              </a:tr>
              <a:tr h="405015">
                <a:tc>
                  <a:txBody>
                    <a:bodyPr/>
                    <a:lstStyle/>
                    <a:p>
                      <a:pPr algn="l" defTabSz="914400">
                        <a:defRPr b="0" sz="900">
                          <a:solidFill>
                            <a:srgbClr val="000000"/>
                          </a:solidFill>
                          <a:latin typeface="游ゴシック体 ボールド"/>
                          <a:ea typeface="游ゴシック体 ボールド"/>
                          <a:cs typeface="游ゴシック体 ボールド"/>
                          <a:sym typeface="游ゴシック体 ボールド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B w="3175">
                      <a:miter lim="400000"/>
                    </a:lnB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900">
                          <a:latin typeface="游ゴシック体 ミディアム"/>
                          <a:ea typeface="游ゴシック体 ミディアム"/>
                          <a:cs typeface="游ゴシック体 ミディアム"/>
                          <a:sym typeface="游ゴシック体 ミディアム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B w="3175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900">
                          <a:latin typeface="游ゴシック体 ミディアム"/>
                          <a:ea typeface="游ゴシック体 ミディアム"/>
                          <a:cs typeface="游ゴシック体 ミディアム"/>
                          <a:sym typeface="游ゴシック体 ミディアム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B w="3175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900">
                          <a:latin typeface="游ゴシック体 ミディアム"/>
                          <a:ea typeface="游ゴシック体 ミディアム"/>
                          <a:cs typeface="游ゴシック体 ミディアム"/>
                          <a:sym typeface="游ゴシック体 ミディアム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B w="3175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100">
                          <a:latin typeface="游ゴシック体 ミディアム"/>
                          <a:ea typeface="游ゴシック体 ミディアム"/>
                          <a:cs typeface="游ゴシック体 ミディアム"/>
                          <a:sym typeface="游ゴシック体 ミディアム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B w="3175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900">
                          <a:latin typeface="游ゴシック体 ミディアム"/>
                          <a:ea typeface="游ゴシック体 ミディアム"/>
                          <a:cs typeface="游ゴシック体 ミディアム"/>
                          <a:sym typeface="游ゴシック体 ミディアム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lnB w="3175">
                      <a:miter lim="400000"/>
                    </a:lnB>
                  </a:tcPr>
                </a:tc>
              </a:tr>
              <a:tr h="405015">
                <a:tc>
                  <a:txBody>
                    <a:bodyPr/>
                    <a:lstStyle/>
                    <a:p>
                      <a:pPr algn="l" defTabSz="914400">
                        <a:defRPr b="0" sz="900">
                          <a:solidFill>
                            <a:srgbClr val="000000"/>
                          </a:solidFill>
                          <a:latin typeface="游ゴシック体 ボールド"/>
                          <a:ea typeface="游ゴシック体 ボールド"/>
                          <a:cs typeface="游ゴシック体 ボールド"/>
                          <a:sym typeface="游ゴシック体 ボールド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T w="3175">
                      <a:miter lim="400000"/>
                    </a:lnT>
                    <a:lnB w="3175"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900">
                          <a:latin typeface="游ゴシック体 ミディアム"/>
                          <a:ea typeface="游ゴシック体 ミディアム"/>
                          <a:cs typeface="游ゴシック体 ミディアム"/>
                          <a:sym typeface="游ゴシック体 ミディアム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R w="3175">
                      <a:miter lim="400000"/>
                    </a:lnR>
                    <a:lnT w="3175">
                      <a:miter lim="400000"/>
                    </a:lnT>
                    <a:lnB w="3175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900">
                          <a:latin typeface="游ゴシック体 ミディアム"/>
                          <a:ea typeface="游ゴシック体 ミディアム"/>
                          <a:cs typeface="游ゴシック体 ミディアム"/>
                          <a:sym typeface="游ゴシック体 ミディアム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3175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900">
                          <a:latin typeface="游ゴシック体 ミディアム"/>
                          <a:ea typeface="游ゴシック体 ミディアム"/>
                          <a:cs typeface="游ゴシック体 ミディアム"/>
                          <a:sym typeface="游ゴシック体 ミディアム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3175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100">
                          <a:latin typeface="游ゴシック体 ミディアム"/>
                          <a:ea typeface="游ゴシック体 ミディアム"/>
                          <a:cs typeface="游ゴシック体 ミディアム"/>
                          <a:sym typeface="游ゴシック体 ミディアム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3175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900">
                          <a:latin typeface="游ゴシック体 ミディアム"/>
                          <a:ea typeface="游ゴシック体 ミディアム"/>
                          <a:cs typeface="游ゴシック体 ミディアム"/>
                          <a:sym typeface="游ゴシック体 ミディアム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175"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3175">
                      <a:miter lim="400000"/>
                    </a:lnT>
                    <a:lnB w="3175">
                      <a:miter lim="400000"/>
                    </a:lnB>
                  </a:tcPr>
                </a:tc>
              </a:tr>
              <a:tr h="405015">
                <a:tc>
                  <a:txBody>
                    <a:bodyPr/>
                    <a:lstStyle/>
                    <a:p>
                      <a:pPr algn="l" defTabSz="914400">
                        <a:defRPr b="0" sz="900">
                          <a:solidFill>
                            <a:srgbClr val="000000"/>
                          </a:solidFill>
                          <a:latin typeface="游ゴシック体 ボールド"/>
                          <a:ea typeface="游ゴシック体 ボールド"/>
                          <a:cs typeface="游ゴシック体 ボールド"/>
                          <a:sym typeface="游ゴシック体 ボールド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T w="3175">
                      <a:miter lim="400000"/>
                    </a:lnT>
                    <a:lnB w="3175">
                      <a:miter lim="400000"/>
                    </a:lnB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900">
                          <a:latin typeface="游ゴシック体 ミディアム"/>
                          <a:ea typeface="游ゴシック体 ミディアム"/>
                          <a:cs typeface="游ゴシック体 ミディアム"/>
                          <a:sym typeface="游ゴシック体 ミディアム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R w="3175">
                      <a:miter lim="400000"/>
                    </a:lnR>
                    <a:lnT w="3175">
                      <a:miter lim="400000"/>
                    </a:lnT>
                    <a:lnB w="3175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900">
                          <a:latin typeface="游ゴシック体 ミディアム"/>
                          <a:ea typeface="游ゴシック体 ミディアム"/>
                          <a:cs typeface="游ゴシック体 ミディアム"/>
                          <a:sym typeface="游ゴシック体 ミディアム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3175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900">
                          <a:latin typeface="游ゴシック体 ミディアム"/>
                          <a:ea typeface="游ゴシック体 ミディアム"/>
                          <a:cs typeface="游ゴシック体 ミディアム"/>
                          <a:sym typeface="游ゴシック体 ミディアム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3175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100">
                          <a:latin typeface="游ゴシック体 ミディアム"/>
                          <a:ea typeface="游ゴシック体 ミディアム"/>
                          <a:cs typeface="游ゴシック体 ミディアム"/>
                          <a:sym typeface="游ゴシック体 ミディアム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3175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900">
                          <a:latin typeface="游ゴシック体 ミディアム"/>
                          <a:ea typeface="游ゴシック体 ミディアム"/>
                          <a:cs typeface="游ゴシック体 ミディアム"/>
                          <a:sym typeface="游ゴシック体 ミディアム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175"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3175">
                      <a:miter lim="400000"/>
                    </a:lnT>
                    <a:lnB w="3175">
                      <a:miter lim="400000"/>
                    </a:lnB>
                  </a:tcPr>
                </a:tc>
              </a:tr>
              <a:tr h="405015">
                <a:tc>
                  <a:txBody>
                    <a:bodyPr/>
                    <a:lstStyle/>
                    <a:p>
                      <a:pPr algn="l" defTabSz="914400">
                        <a:defRPr b="0" sz="900">
                          <a:solidFill>
                            <a:srgbClr val="000000"/>
                          </a:solidFill>
                          <a:latin typeface="游ゴシック体 ボールド"/>
                          <a:ea typeface="游ゴシック体 ボールド"/>
                          <a:cs typeface="游ゴシック体 ボールド"/>
                          <a:sym typeface="游ゴシック体 ボールド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T w="3175"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900">
                          <a:latin typeface="游ゴシック体 ミディアム"/>
                          <a:ea typeface="游ゴシック体 ミディアム"/>
                          <a:cs typeface="游ゴシック体 ミディアム"/>
                          <a:sym typeface="游ゴシック体 ミディアム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R w="3175">
                      <a:miter lim="400000"/>
                    </a:lnR>
                    <a:lnT w="3175"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900">
                          <a:latin typeface="游ゴシック体 ミディアム"/>
                          <a:ea typeface="游ゴシック体 ミディアム"/>
                          <a:cs typeface="游ゴシック体 ミディアム"/>
                          <a:sym typeface="游ゴシック体 ミディアム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900">
                          <a:latin typeface="游ゴシック体 ミディアム"/>
                          <a:ea typeface="游ゴシック体 ミディアム"/>
                          <a:cs typeface="游ゴシック体 ミディアム"/>
                          <a:sym typeface="游ゴシック体 ミディアム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100">
                          <a:latin typeface="游ゴシック体 ミディアム"/>
                          <a:ea typeface="游ゴシック体 ミディアム"/>
                          <a:cs typeface="游ゴシック体 ミディアム"/>
                          <a:sym typeface="游ゴシック体 ミディアム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900">
                          <a:latin typeface="游ゴシック体 ミディアム"/>
                          <a:ea typeface="游ゴシック体 ミディアム"/>
                          <a:cs typeface="游ゴシック体 ミディアム"/>
                          <a:sym typeface="游ゴシック体 ミディアム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175"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3175"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129" name="表"/>
          <p:cNvGraphicFramePr/>
          <p:nvPr/>
        </p:nvGraphicFramePr>
        <p:xfrm>
          <a:off x="4300983" y="6652121"/>
          <a:ext cx="2986350" cy="894784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862052"/>
                <a:gridCol w="1086197"/>
              </a:tblGrid>
              <a:tr h="293118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1100">
                          <a:latin typeface="游ゴシック体 ミディアム"/>
                          <a:ea typeface="游ゴシック体 ミディアム"/>
                          <a:cs typeface="游ゴシック体 ミディアム"/>
                          <a:sym typeface="游ゴシック体 ミディアム"/>
                        </a:rPr>
                        <a:t>小計</a:t>
                      </a:r>
                    </a:p>
                  </a:txBody>
                  <a:tcPr marL="50800" marR="50800" marT="50800" marB="50800" anchor="t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defRPr sz="1800"/>
                      </a:pPr>
                      <a:r>
                        <a:rPr sz="1100">
                          <a:latin typeface="游ゴシック体 ミディアム"/>
                          <a:ea typeface="游ゴシック体 ミディアム"/>
                          <a:cs typeface="游ゴシック体 ミディアム"/>
                          <a:sym typeface="游ゴシック体 ミディアム"/>
                        </a:rPr>
                        <a:t>1,000円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265588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900">
                          <a:latin typeface="游ゴシック体 ミディアム"/>
                          <a:ea typeface="游ゴシック体 ミディアム"/>
                          <a:cs typeface="游ゴシック体 ミディアム"/>
                          <a:sym typeface="游ゴシック体 ミディアム"/>
                        </a:rPr>
                        <a:t>消費税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defRPr sz="1800"/>
                      </a:pPr>
                      <a:r>
                        <a:rPr sz="1100">
                          <a:latin typeface="游ゴシック体 ミディアム"/>
                          <a:ea typeface="游ゴシック体 ミディアム"/>
                          <a:cs typeface="游ゴシック体 ミディアム"/>
                          <a:sym typeface="游ゴシック体 ミディアム"/>
                        </a:rPr>
                        <a:t>100円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297977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900">
                          <a:latin typeface="游ゴシック体 ミディアム"/>
                          <a:ea typeface="游ゴシック体 ミディアム"/>
                          <a:cs typeface="游ゴシック体 ミディアム"/>
                          <a:sym typeface="游ゴシック体 ミディアム"/>
                        </a:rPr>
                        <a:t>合計金額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defRPr sz="1800"/>
                      </a:pPr>
                      <a:r>
                        <a:rPr sz="1200">
                          <a:latin typeface="游ゴシック体 ボールド"/>
                          <a:ea typeface="游ゴシック体 ボールド"/>
                          <a:cs typeface="游ゴシック体 ボールド"/>
                          <a:sym typeface="游ゴシック体 ボールド"/>
                        </a:rPr>
                        <a:t>1,100円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0" name="会社情報またはフリーランス情報記載する箇所…"/>
          <p:cNvSpPr txBox="1"/>
          <p:nvPr/>
        </p:nvSpPr>
        <p:spPr>
          <a:xfrm>
            <a:off x="4451106" y="9675261"/>
            <a:ext cx="2862814" cy="73134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138" tIns="22138" rIns="22138" bIns="22138" anchor="ctr">
            <a:spAutoFit/>
          </a:bodyPr>
          <a:lstStyle/>
          <a:p>
            <a:pPr algn="r" defTabSz="375493">
              <a:lnSpc>
                <a:spcPct val="70000"/>
              </a:lnSpc>
              <a:defRPr sz="900">
                <a:latin typeface="游ゴシック体 ミディアム"/>
                <a:ea typeface="游ゴシック体 ミディアム"/>
                <a:cs typeface="游ゴシック体 ミディアム"/>
                <a:sym typeface="游ゴシック体 ミディアム"/>
              </a:defRPr>
            </a:pPr>
            <a:r>
              <a:t>会社情報またはフリーランス情報記載する箇所</a:t>
            </a:r>
          </a:p>
          <a:p>
            <a:pPr algn="r" defTabSz="375493">
              <a:lnSpc>
                <a:spcPct val="70000"/>
              </a:lnSpc>
              <a:defRPr sz="900">
                <a:latin typeface="游ゴシック体 ミディアム"/>
                <a:ea typeface="游ゴシック体 ミディアム"/>
                <a:cs typeface="游ゴシック体 ミディアム"/>
                <a:sym typeface="游ゴシック体 ミディアム"/>
              </a:defRPr>
            </a:pPr>
            <a:br/>
            <a:r>
              <a:t>例</a:t>
            </a:r>
            <a:br/>
            <a:r>
              <a:t>松岡宗谷</a:t>
            </a:r>
            <a:br/>
            <a:r>
              <a:t>住所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ヒラギノ角ゴ ProN W3"/>
        <a:ea typeface="ヒラギノ角ゴ ProN W3"/>
        <a:cs typeface="ヒラギノ角ゴ ProN W3"/>
      </a:majorFont>
      <a:minorFont>
        <a:latin typeface="ヒラギノ角ゴ ProN W3"/>
        <a:ea typeface="ヒラギノ角ゴ ProN W3"/>
        <a:cs typeface="ヒラギノ角ゴ ProN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0" dist="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0" dist="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0" dist="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3175" cap="flat">
          <a:noFill/>
          <a:miter lim="400000"/>
        </a:ln>
        <a:effectLst>
          <a:outerShdw sx="100000" sy="100000" kx="0" ky="0" algn="b" rotWithShape="0" blurRad="0" dist="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22138" tIns="22138" rIns="22138" bIns="22138" numCol="1" spcCol="38100" rtlCol="0" anchor="ctr" upright="0">
        <a:spAutoFit/>
      </a:bodyPr>
      <a:lstStyle>
        <a:defPPr marL="0" marR="0" indent="0" algn="ctr" defTabSz="63972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2138" tIns="22138" rIns="22138" bIns="22138" numCol="1" spcCol="38100" rtlCol="0" anchor="ctr" upright="0">
        <a:spAutoFit/>
      </a:bodyPr>
      <a:lstStyle>
        <a:defPPr marL="0" marR="0" indent="0" algn="ctr" defTabSz="63972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ヒラギノ角ゴ ProN W3"/>
        <a:ea typeface="ヒラギノ角ゴ ProN W3"/>
        <a:cs typeface="ヒラギノ角ゴ ProN W3"/>
      </a:majorFont>
      <a:minorFont>
        <a:latin typeface="ヒラギノ角ゴ ProN W3"/>
        <a:ea typeface="ヒラギノ角ゴ ProN W3"/>
        <a:cs typeface="ヒラギノ角ゴ ProN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0" dist="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0" dist="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0" dist="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3175" cap="flat">
          <a:noFill/>
          <a:miter lim="400000"/>
        </a:ln>
        <a:effectLst>
          <a:outerShdw sx="100000" sy="100000" kx="0" ky="0" algn="b" rotWithShape="0" blurRad="0" dist="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22138" tIns="22138" rIns="22138" bIns="22138" numCol="1" spcCol="38100" rtlCol="0" anchor="ctr" upright="0">
        <a:spAutoFit/>
      </a:bodyPr>
      <a:lstStyle>
        <a:defPPr marL="0" marR="0" indent="0" algn="ctr" defTabSz="63972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2138" tIns="22138" rIns="22138" bIns="22138" numCol="1" spcCol="38100" rtlCol="0" anchor="ctr" upright="0">
        <a:spAutoFit/>
      </a:bodyPr>
      <a:lstStyle>
        <a:defPPr marL="0" marR="0" indent="0" algn="ctr" defTabSz="63972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